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58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8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16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45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45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09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79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66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17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86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07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3D32-0137-4C69-96F2-288DE019022F}" type="datetimeFigureOut">
              <a:rPr lang="ko-KR" altLang="en-US" smtClean="0"/>
              <a:t>2012-05-21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DF87F-FC6C-4F59-AC03-5F13791D6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27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intm\Desktop\컨테이너2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90742" cy="5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 flipV="1">
            <a:off x="3275856" y="1844824"/>
            <a:ext cx="2160240" cy="57606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/>
          <p:nvPr/>
        </p:nvCxnSpPr>
        <p:spPr>
          <a:xfrm>
            <a:off x="3203848" y="2564904"/>
            <a:ext cx="144016" cy="12241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3184183" y="2493554"/>
            <a:ext cx="1250165" cy="2043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82095">
            <a:off x="4194700" y="1869177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12M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 rot="368001">
            <a:off x="3625172" y="2340132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2.4M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 rot="15846037">
            <a:off x="2949732" y="3154867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2.5M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213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ntm\Desktop\컨테이너2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90742" cy="5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38183" y="6083423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문이 양쪽으로 열린다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7476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ntm\Desktop\컨테이너2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90742" cy="5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2771800" y="3429000"/>
            <a:ext cx="2952328" cy="9361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115753">
            <a:off x="4815058" y="386160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7M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5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pintm\Desktop\컨테이너2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90742" cy="5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자유형 2"/>
          <p:cNvSpPr/>
          <p:nvPr/>
        </p:nvSpPr>
        <p:spPr>
          <a:xfrm>
            <a:off x="6051550" y="3568700"/>
            <a:ext cx="152400" cy="488950"/>
          </a:xfrm>
          <a:custGeom>
            <a:avLst/>
            <a:gdLst>
              <a:gd name="connsiteX0" fmla="*/ 152400 w 152400"/>
              <a:gd name="connsiteY0" fmla="*/ 0 h 488950"/>
              <a:gd name="connsiteX1" fmla="*/ 127000 w 152400"/>
              <a:gd name="connsiteY1" fmla="*/ 273050 h 488950"/>
              <a:gd name="connsiteX2" fmla="*/ 0 w 152400"/>
              <a:gd name="connsiteY2" fmla="*/ 488950 h 488950"/>
              <a:gd name="connsiteX3" fmla="*/ 0 w 152400"/>
              <a:gd name="connsiteY3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488950">
                <a:moveTo>
                  <a:pt x="152400" y="0"/>
                </a:moveTo>
                <a:cubicBezTo>
                  <a:pt x="152400" y="95779"/>
                  <a:pt x="152400" y="191558"/>
                  <a:pt x="127000" y="273050"/>
                </a:cubicBezTo>
                <a:cubicBezTo>
                  <a:pt x="101600" y="354542"/>
                  <a:pt x="0" y="488950"/>
                  <a:pt x="0" y="488950"/>
                </a:cubicBezTo>
                <a:lnTo>
                  <a:pt x="0" y="488950"/>
                </a:ln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16593" y="6083423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문에 붙어 있는 다리가 </a:t>
            </a:r>
            <a:r>
              <a:rPr lang="ko-KR" altLang="en-US" sz="1400" dirty="0" err="1" smtClean="0"/>
              <a:t>펼처친다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475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pintm\Desktop\컨테이너2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90742" cy="5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5931" y="6083423"/>
            <a:ext cx="433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안에 들어있던 </a:t>
            </a:r>
            <a:r>
              <a:rPr lang="ko-KR" altLang="en-US" sz="1400" dirty="0" err="1" smtClean="0"/>
              <a:t>기구물이</a:t>
            </a:r>
            <a:r>
              <a:rPr lang="ko-KR" altLang="en-US" sz="1400" dirty="0" smtClean="0"/>
              <a:t> 레일을 따라 밖으로 빠진다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475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pintm\Desktop\컨테이너2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90742" cy="5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5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intm\Desktop\컨테이너2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90742" cy="5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377" y="6083422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천으로 덮어서 마감한다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475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화면 슬라이드 쇼(4:3)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d'strict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박진원</dc:creator>
  <cp:lastModifiedBy>박진원</cp:lastModifiedBy>
  <cp:revision>3</cp:revision>
  <dcterms:created xsi:type="dcterms:W3CDTF">2012-05-21T04:54:07Z</dcterms:created>
  <dcterms:modified xsi:type="dcterms:W3CDTF">2012-05-21T05:39:12Z</dcterms:modified>
</cp:coreProperties>
</file>